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0bc1b5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0bc1b5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solid figure is a cube and a rectangular prism.    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0bc1b5f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0bc1b5f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20bc1b5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20bc1b5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0bc1b5f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0bc1b5f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0bc1b5f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0bc1b5f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Shapes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their Properties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Rectangular Prisms and their Properties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cube is rectangular prism and                 This is a rectangular prism. every side is the exact same size.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-6957" t="-10820" r="13061" b="10819"/>
          <a:stretch/>
        </p:blipFill>
        <p:spPr>
          <a:xfrm>
            <a:off x="-199350" y="1727100"/>
            <a:ext cx="3987197" cy="34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750" y="1933800"/>
            <a:ext cx="4234749" cy="320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99675"/>
            <a:ext cx="8520600" cy="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Cone                  Cylinders            Sphere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75" y="1017725"/>
            <a:ext cx="3010347" cy="34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300" y="1152475"/>
            <a:ext cx="2918598" cy="328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450" y="1134176"/>
            <a:ext cx="3010347" cy="328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Flat Surfaces do NOT have straight sides.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t="6629" r="20000"/>
          <a:stretch/>
        </p:blipFill>
        <p:spPr>
          <a:xfrm>
            <a:off x="637950" y="1953725"/>
            <a:ext cx="3608426" cy="300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675" y="937000"/>
            <a:ext cx="3857626" cy="420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Curved Surfaces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4875"/>
            <a:ext cx="3214686" cy="42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33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Faces are flat surface WITH STRAIGHT EDGES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25" y="1152475"/>
            <a:ext cx="3337596" cy="3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6125" y="1017725"/>
            <a:ext cx="4646777" cy="39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(16:9)</PresentationFormat>
  <Paragraphs>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Solid Shapes and their Properties</vt:lpstr>
      <vt:lpstr>Rectangular Prisms and their Properties</vt:lpstr>
      <vt:lpstr>           Cone                  Cylinders            Sphere</vt:lpstr>
      <vt:lpstr> Flat Surfaces do NOT have straight sides. </vt:lpstr>
      <vt:lpstr>Curved Surfaces</vt:lpstr>
      <vt:lpstr>Faces are flat surface WITH STRAIGHT EDGES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Shapes and their Properties</dc:title>
  <dc:creator>mrsmob2</dc:creator>
  <cp:lastModifiedBy>mrsmob2</cp:lastModifiedBy>
  <cp:revision>1</cp:revision>
  <dcterms:modified xsi:type="dcterms:W3CDTF">2020-03-27T18:09:43Z</dcterms:modified>
</cp:coreProperties>
</file>